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62" r:id="rId5"/>
    <p:sldId id="263" r:id="rId6"/>
    <p:sldId id="264" r:id="rId7"/>
    <p:sldId id="265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F65"/>
    <a:srgbClr val="153159"/>
    <a:srgbClr val="002060"/>
    <a:srgbClr val="E01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65" autoAdjust="0"/>
  </p:normalViewPr>
  <p:slideViewPr>
    <p:cSldViewPr snapToGrid="0">
      <p:cViewPr varScale="1">
        <p:scale>
          <a:sx n="117" d="100"/>
          <a:sy n="117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a Chadi" userId="d4e4d17a-d307-4afb-ad18-11ca380c874f" providerId="ADAL" clId="{45C29863-0C7C-4E1D-BC3C-00AFB82319A9}"/>
    <pc:docChg chg="undo redo custSel modSld">
      <pc:chgData name="Hala Chadi" userId="d4e4d17a-d307-4afb-ad18-11ca380c874f" providerId="ADAL" clId="{45C29863-0C7C-4E1D-BC3C-00AFB82319A9}" dt="2023-07-20T20:27:00.597" v="127" actId="207"/>
      <pc:docMkLst>
        <pc:docMk/>
      </pc:docMkLst>
      <pc:sldChg chg="modSp mod">
        <pc:chgData name="Hala Chadi" userId="d4e4d17a-d307-4afb-ad18-11ca380c874f" providerId="ADAL" clId="{45C29863-0C7C-4E1D-BC3C-00AFB82319A9}" dt="2023-07-20T19:32:18.729" v="4" actId="20577"/>
        <pc:sldMkLst>
          <pc:docMk/>
          <pc:sldMk cId="3784454324" sldId="256"/>
        </pc:sldMkLst>
        <pc:spChg chg="mod">
          <ac:chgData name="Hala Chadi" userId="d4e4d17a-d307-4afb-ad18-11ca380c874f" providerId="ADAL" clId="{45C29863-0C7C-4E1D-BC3C-00AFB82319A9}" dt="2023-07-20T19:31:06.011" v="0"/>
          <ac:spMkLst>
            <pc:docMk/>
            <pc:sldMk cId="3784454324" sldId="256"/>
            <ac:spMk id="6" creationId="{35D3ECED-BABB-0DE5-6804-FC7A2FC9C750}"/>
          </ac:spMkLst>
        </pc:spChg>
        <pc:spChg chg="mod">
          <ac:chgData name="Hala Chadi" userId="d4e4d17a-d307-4afb-ad18-11ca380c874f" providerId="ADAL" clId="{45C29863-0C7C-4E1D-BC3C-00AFB82319A9}" dt="2023-07-20T19:32:18.729" v="4" actId="20577"/>
          <ac:spMkLst>
            <pc:docMk/>
            <pc:sldMk cId="3784454324" sldId="256"/>
            <ac:spMk id="7" creationId="{67BE9FEE-79AC-3186-E080-46CA46D0EABE}"/>
          </ac:spMkLst>
        </pc:spChg>
      </pc:sldChg>
      <pc:sldChg chg="modSp mod">
        <pc:chgData name="Hala Chadi" userId="d4e4d17a-d307-4afb-ad18-11ca380c874f" providerId="ADAL" clId="{45C29863-0C7C-4E1D-BC3C-00AFB82319A9}" dt="2023-07-20T19:48:37" v="41" actId="207"/>
        <pc:sldMkLst>
          <pc:docMk/>
          <pc:sldMk cId="13344260" sldId="262"/>
        </pc:sldMkLst>
        <pc:spChg chg="mod">
          <ac:chgData name="Hala Chadi" userId="d4e4d17a-d307-4afb-ad18-11ca380c874f" providerId="ADAL" clId="{45C29863-0C7C-4E1D-BC3C-00AFB82319A9}" dt="2023-07-20T19:38:07.391" v="14" actId="207"/>
          <ac:spMkLst>
            <pc:docMk/>
            <pc:sldMk cId="13344260" sldId="262"/>
            <ac:spMk id="2" creationId="{460CE8A1-8108-5E27-2189-26AE5A82278E}"/>
          </ac:spMkLst>
        </pc:spChg>
        <pc:spChg chg="mod">
          <ac:chgData name="Hala Chadi" userId="d4e4d17a-d307-4afb-ad18-11ca380c874f" providerId="ADAL" clId="{45C29863-0C7C-4E1D-BC3C-00AFB82319A9}" dt="2023-07-20T19:38:11.289" v="15" actId="207"/>
          <ac:spMkLst>
            <pc:docMk/>
            <pc:sldMk cId="13344260" sldId="262"/>
            <ac:spMk id="10" creationId="{AF4015ED-677D-85A2-DFEB-8C0FA57D3BE9}"/>
          </ac:spMkLst>
        </pc:spChg>
        <pc:spChg chg="mod">
          <ac:chgData name="Hala Chadi" userId="d4e4d17a-d307-4afb-ad18-11ca380c874f" providerId="ADAL" clId="{45C29863-0C7C-4E1D-BC3C-00AFB82319A9}" dt="2023-07-20T19:44:16.770" v="34" actId="207"/>
          <ac:spMkLst>
            <pc:docMk/>
            <pc:sldMk cId="13344260" sldId="262"/>
            <ac:spMk id="27" creationId="{A42F40DC-0400-36D3-A7E7-BD97751F9284}"/>
          </ac:spMkLst>
        </pc:spChg>
        <pc:spChg chg="mod">
          <ac:chgData name="Hala Chadi" userId="d4e4d17a-d307-4afb-ad18-11ca380c874f" providerId="ADAL" clId="{45C29863-0C7C-4E1D-BC3C-00AFB82319A9}" dt="2023-07-20T19:47:28.665" v="38" actId="207"/>
          <ac:spMkLst>
            <pc:docMk/>
            <pc:sldMk cId="13344260" sldId="262"/>
            <ac:spMk id="32" creationId="{10E70EF9-3286-F3B1-3B4B-77D7CBC3C1FD}"/>
          </ac:spMkLst>
        </pc:spChg>
        <pc:spChg chg="mod">
          <ac:chgData name="Hala Chadi" userId="d4e4d17a-d307-4afb-ad18-11ca380c874f" providerId="ADAL" clId="{45C29863-0C7C-4E1D-BC3C-00AFB82319A9}" dt="2023-07-20T19:48:37" v="41" actId="207"/>
          <ac:spMkLst>
            <pc:docMk/>
            <pc:sldMk cId="13344260" sldId="262"/>
            <ac:spMk id="35" creationId="{8518449C-A201-BF13-9036-CBEC2D7CFD82}"/>
          </ac:spMkLst>
        </pc:spChg>
      </pc:sldChg>
      <pc:sldChg chg="modSp mod">
        <pc:chgData name="Hala Chadi" userId="d4e4d17a-d307-4afb-ad18-11ca380c874f" providerId="ADAL" clId="{45C29863-0C7C-4E1D-BC3C-00AFB82319A9}" dt="2023-07-20T20:12:06.528" v="75" actId="207"/>
        <pc:sldMkLst>
          <pc:docMk/>
          <pc:sldMk cId="722659891" sldId="263"/>
        </pc:sldMkLst>
        <pc:spChg chg="mod">
          <ac:chgData name="Hala Chadi" userId="d4e4d17a-d307-4afb-ad18-11ca380c874f" providerId="ADAL" clId="{45C29863-0C7C-4E1D-BC3C-00AFB82319A9}" dt="2023-07-20T19:51:41.182" v="45" actId="207"/>
          <ac:spMkLst>
            <pc:docMk/>
            <pc:sldMk cId="722659891" sldId="263"/>
            <ac:spMk id="2" creationId="{460CE8A1-8108-5E27-2189-26AE5A82278E}"/>
          </ac:spMkLst>
        </pc:spChg>
        <pc:spChg chg="mod">
          <ac:chgData name="Hala Chadi" userId="d4e4d17a-d307-4afb-ad18-11ca380c874f" providerId="ADAL" clId="{45C29863-0C7C-4E1D-BC3C-00AFB82319A9}" dt="2023-07-20T19:58:01.395" v="50" actId="207"/>
          <ac:spMkLst>
            <pc:docMk/>
            <pc:sldMk cId="722659891" sldId="263"/>
            <ac:spMk id="10" creationId="{AF4015ED-677D-85A2-DFEB-8C0FA57D3BE9}"/>
          </ac:spMkLst>
        </pc:spChg>
        <pc:spChg chg="mod">
          <ac:chgData name="Hala Chadi" userId="d4e4d17a-d307-4afb-ad18-11ca380c874f" providerId="ADAL" clId="{45C29863-0C7C-4E1D-BC3C-00AFB82319A9}" dt="2023-07-20T20:07:04.701" v="65" actId="207"/>
          <ac:spMkLst>
            <pc:docMk/>
            <pc:sldMk cId="722659891" sldId="263"/>
            <ac:spMk id="27" creationId="{A42F40DC-0400-36D3-A7E7-BD97751F9284}"/>
          </ac:spMkLst>
        </pc:spChg>
        <pc:spChg chg="mod">
          <ac:chgData name="Hala Chadi" userId="d4e4d17a-d307-4afb-ad18-11ca380c874f" providerId="ADAL" clId="{45C29863-0C7C-4E1D-BC3C-00AFB82319A9}" dt="2023-07-20T20:11:22.898" v="70" actId="207"/>
          <ac:spMkLst>
            <pc:docMk/>
            <pc:sldMk cId="722659891" sldId="263"/>
            <ac:spMk id="32" creationId="{10E70EF9-3286-F3B1-3B4B-77D7CBC3C1FD}"/>
          </ac:spMkLst>
        </pc:spChg>
        <pc:spChg chg="mod">
          <ac:chgData name="Hala Chadi" userId="d4e4d17a-d307-4afb-ad18-11ca380c874f" providerId="ADAL" clId="{45C29863-0C7C-4E1D-BC3C-00AFB82319A9}" dt="2023-07-20T20:12:06.528" v="75" actId="207"/>
          <ac:spMkLst>
            <pc:docMk/>
            <pc:sldMk cId="722659891" sldId="263"/>
            <ac:spMk id="38" creationId="{9874C18D-5D2D-68CB-BDEB-38ABFB9C15F0}"/>
          </ac:spMkLst>
        </pc:spChg>
      </pc:sldChg>
      <pc:sldChg chg="modSp mod">
        <pc:chgData name="Hala Chadi" userId="d4e4d17a-d307-4afb-ad18-11ca380c874f" providerId="ADAL" clId="{45C29863-0C7C-4E1D-BC3C-00AFB82319A9}" dt="2023-07-20T20:21:06.348" v="90" actId="207"/>
        <pc:sldMkLst>
          <pc:docMk/>
          <pc:sldMk cId="2676397404" sldId="264"/>
        </pc:sldMkLst>
        <pc:spChg chg="mod">
          <ac:chgData name="Hala Chadi" userId="d4e4d17a-d307-4afb-ad18-11ca380c874f" providerId="ADAL" clId="{45C29863-0C7C-4E1D-BC3C-00AFB82319A9}" dt="2023-07-20T20:12:23.649" v="80" actId="207"/>
          <ac:spMkLst>
            <pc:docMk/>
            <pc:sldMk cId="2676397404" sldId="264"/>
            <ac:spMk id="8" creationId="{DB846558-DAD3-5E2F-3535-A6712D618D9F}"/>
          </ac:spMkLst>
        </pc:spChg>
        <pc:spChg chg="mod">
          <ac:chgData name="Hala Chadi" userId="d4e4d17a-d307-4afb-ad18-11ca380c874f" providerId="ADAL" clId="{45C29863-0C7C-4E1D-BC3C-00AFB82319A9}" dt="2023-07-20T20:19:49.355" v="85" actId="207"/>
          <ac:spMkLst>
            <pc:docMk/>
            <pc:sldMk cId="2676397404" sldId="264"/>
            <ac:spMk id="10" creationId="{AF4015ED-677D-85A2-DFEB-8C0FA57D3BE9}"/>
          </ac:spMkLst>
        </pc:spChg>
        <pc:spChg chg="mod">
          <ac:chgData name="Hala Chadi" userId="d4e4d17a-d307-4afb-ad18-11ca380c874f" providerId="ADAL" clId="{45C29863-0C7C-4E1D-BC3C-00AFB82319A9}" dt="2023-07-20T20:21:06.348" v="90" actId="207"/>
          <ac:spMkLst>
            <pc:docMk/>
            <pc:sldMk cId="2676397404" sldId="264"/>
            <ac:spMk id="27" creationId="{A42F40DC-0400-36D3-A7E7-BD97751F9284}"/>
          </ac:spMkLst>
        </pc:spChg>
      </pc:sldChg>
      <pc:sldChg chg="modSp mod">
        <pc:chgData name="Hala Chadi" userId="d4e4d17a-d307-4afb-ad18-11ca380c874f" providerId="ADAL" clId="{45C29863-0C7C-4E1D-BC3C-00AFB82319A9}" dt="2023-07-20T20:27:00.597" v="127" actId="207"/>
        <pc:sldMkLst>
          <pc:docMk/>
          <pc:sldMk cId="673835968" sldId="265"/>
        </pc:sldMkLst>
        <pc:spChg chg="mod">
          <ac:chgData name="Hala Chadi" userId="d4e4d17a-d307-4afb-ad18-11ca380c874f" providerId="ADAL" clId="{45C29863-0C7C-4E1D-BC3C-00AFB82319A9}" dt="2023-07-20T20:22:11.865" v="95" actId="207"/>
          <ac:spMkLst>
            <pc:docMk/>
            <pc:sldMk cId="673835968" sldId="265"/>
            <ac:spMk id="20" creationId="{5C90825F-D81F-5D24-4179-F92BF5D68A71}"/>
          </ac:spMkLst>
        </pc:spChg>
        <pc:spChg chg="mod">
          <ac:chgData name="Hala Chadi" userId="d4e4d17a-d307-4afb-ad18-11ca380c874f" providerId="ADAL" clId="{45C29863-0C7C-4E1D-BC3C-00AFB82319A9}" dt="2023-07-20T20:22:46.085" v="102" actId="207"/>
          <ac:spMkLst>
            <pc:docMk/>
            <pc:sldMk cId="673835968" sldId="265"/>
            <ac:spMk id="24" creationId="{12DE96FB-5C29-1C73-3BBD-5CBC8419C0C4}"/>
          </ac:spMkLst>
        </pc:spChg>
        <pc:spChg chg="mod">
          <ac:chgData name="Hala Chadi" userId="d4e4d17a-d307-4afb-ad18-11ca380c874f" providerId="ADAL" clId="{45C29863-0C7C-4E1D-BC3C-00AFB82319A9}" dt="2023-07-20T20:26:36.014" v="122" actId="207"/>
          <ac:spMkLst>
            <pc:docMk/>
            <pc:sldMk cId="673835968" sldId="265"/>
            <ac:spMk id="35" creationId="{1311E13F-0EEC-97DA-EDA0-9C6819F36A54}"/>
          </ac:spMkLst>
        </pc:spChg>
        <pc:spChg chg="mod">
          <ac:chgData name="Hala Chadi" userId="d4e4d17a-d307-4afb-ad18-11ca380c874f" providerId="ADAL" clId="{45C29863-0C7C-4E1D-BC3C-00AFB82319A9}" dt="2023-07-20T20:27:00.597" v="127" actId="207"/>
          <ac:spMkLst>
            <pc:docMk/>
            <pc:sldMk cId="673835968" sldId="265"/>
            <ac:spMk id="40" creationId="{4FB52E65-6223-ABE7-08BB-160D8FB7666A}"/>
          </ac:spMkLst>
        </pc:spChg>
        <pc:spChg chg="mod">
          <ac:chgData name="Hala Chadi" userId="d4e4d17a-d307-4afb-ad18-11ca380c874f" providerId="ADAL" clId="{45C29863-0C7C-4E1D-BC3C-00AFB82319A9}" dt="2023-07-20T20:23:15.396" v="107" actId="207"/>
          <ac:spMkLst>
            <pc:docMk/>
            <pc:sldMk cId="673835968" sldId="265"/>
            <ac:spMk id="41" creationId="{60CC2A26-FED9-D6F4-4E61-68667FE3FE09}"/>
          </ac:spMkLst>
        </pc:spChg>
        <pc:spChg chg="mod">
          <ac:chgData name="Hala Chadi" userId="d4e4d17a-d307-4afb-ad18-11ca380c874f" providerId="ADAL" clId="{45C29863-0C7C-4E1D-BC3C-00AFB82319A9}" dt="2023-07-20T20:23:23.190" v="112" actId="207"/>
          <ac:spMkLst>
            <pc:docMk/>
            <pc:sldMk cId="673835968" sldId="265"/>
            <ac:spMk id="42" creationId="{CE95A504-CA64-D3F7-A9D8-ADD466DB86FD}"/>
          </ac:spMkLst>
        </pc:spChg>
        <pc:spChg chg="mod">
          <ac:chgData name="Hala Chadi" userId="d4e4d17a-d307-4afb-ad18-11ca380c874f" providerId="ADAL" clId="{45C29863-0C7C-4E1D-BC3C-00AFB82319A9}" dt="2023-07-20T20:23:30.097" v="117" actId="207"/>
          <ac:spMkLst>
            <pc:docMk/>
            <pc:sldMk cId="673835968" sldId="265"/>
            <ac:spMk id="43" creationId="{41D991DE-DACB-BB6C-B447-E7357392F5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CF2F-980B-4DCF-ADDF-A5E20D05CEA9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E747-7A34-4AAB-97F5-1899BE76F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‘Title’ = Session Name </a:t>
            </a:r>
            <a:r>
              <a:rPr lang="en-CA" dirty="0" err="1"/>
              <a:t>e.g</a:t>
            </a:r>
            <a:r>
              <a:rPr lang="en-CA" dirty="0"/>
              <a:t> Senior Competitions, Referee Development, as listed on the Schedule of Events</a:t>
            </a:r>
          </a:p>
          <a:p>
            <a:r>
              <a:rPr lang="en-CA" dirty="0"/>
              <a:t>‘Subtitle” = Session theme, if applicable</a:t>
            </a:r>
          </a:p>
          <a:p>
            <a:r>
              <a:rPr lang="en-CA" dirty="0"/>
              <a:t>‘Date’ = Date of presentation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05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56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4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5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5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2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98FE-559F-DD64-8A1A-F6F211EF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DA2A-4318-B30A-10C3-63F93FB0D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0B94-FA9A-6366-994C-480ED13E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3065-8F17-3D4D-20BC-78D2BDA9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CEAF9-9DF2-C516-D637-35D54CC9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7316-E3FC-81BA-1AAE-AFDFC6A5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67DD5-58E9-56C3-94E4-C77FF76C1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4418-6872-0DD3-05E1-718BFBAF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3053-7639-9F91-A798-8328470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30628-67FA-8FCA-8F08-A82DC924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095F3-54F7-376C-9597-41C27A52B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1637D-8DDE-2127-3CD5-1FCCEADC5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D945-587E-257B-03A7-B6AEB412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C580-9641-B618-1F4E-7D29C6F1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4BA2-5879-F7C8-2F9D-219D83B0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5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9426-D50C-D06C-66BD-2B19224A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D708-3B41-DDEB-9DB5-2DA95B24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7D3A-442D-1EB2-0488-7F4BC72E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1BB0-05FD-10C4-5FFC-55AC7D0A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392AD-DC13-9120-B71C-5411592E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12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A3C-F8AE-B69E-DB7A-8EA36402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012EA-6173-4F09-DD43-CF52D182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BFA0-D18E-561C-C611-873C796C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9667-4690-F8AF-6299-C8837552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F22C-3423-C5BA-02C4-7AFA9A8C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6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075E-ACCB-0E59-9208-0DDFD328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1F39-B161-042B-575D-C34B5A89A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6FE03-8C36-1BF8-063B-5B40D79A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7E6F8-C25D-7C49-0BF7-4898FE2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9867B-31C6-F50C-072A-4ECED47F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127AE-7D12-4788-9F78-CC62C1FA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9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E59-2D9C-158E-F282-9C1DE876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4520B-5E77-49D6-8687-168EC486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1119-570F-1C45-88FB-AE23E54EB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815C-8FFA-C29A-52BF-FD4A25B62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F52AA-8C60-98D2-C532-AEB2F5798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4CE26-B24E-8531-1CBC-30AE0DA3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833DB-B90C-BAF0-FECC-8BF260C2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EA309-DDED-3080-A8A0-341A094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0EEA-01F3-4105-7929-430AB5C6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5A38F-EE0E-D2E5-56BD-AA27E4AC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94D46-A463-6595-0F41-A9781965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D754E-4F37-4E5C-457F-511B1D94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0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A0BD7-93B7-29E5-AD03-4EADDA2C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1CE27-758C-4CFE-FAEF-FBE5FC7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D360-039C-A6A9-ADBE-2EC2196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1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C202-535C-52AC-65F8-45FC4949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CDE6-7708-0B52-B62B-72EF8D0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5458-A5E4-65E0-C5D9-E4FF3ED0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6019C-FA0D-64EE-42C5-425DA021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C79D1-1271-FB2D-2EED-FD4293C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1F253-3641-6C92-9413-366E2FE6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9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CA5F-F9C0-FF38-8D8F-E035890A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DE1FE-C07A-19BD-2AE4-1AF5B474A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BDD94-8A0E-654E-B0AF-AA1E45A93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90FDE-876D-6746-DDCD-B8B0EA46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7078-AA63-CCF6-B0F5-126A0AEF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56C8E-D9A1-10E3-8711-1219CED4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67458-C7D8-1684-4CD3-A1C076F9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B1CDD-6642-C95B-6028-B4CB1FD1B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5AA16-6A2E-74B8-FB2F-DC8B3592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791-3670-471C-96B0-BB66020E7E96}" type="datetimeFigureOut">
              <a:rPr lang="en-CA" smtClean="0"/>
              <a:t>2023-07-20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F958-9B30-36F4-0A69-ECBE71ED6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970A-97D8-238F-5682-77738C237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80" y="1558400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5D3ECED-BABB-0DE5-6804-FC7A2FC9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0486" y="2079589"/>
            <a:ext cx="7737513" cy="1042185"/>
          </a:xfrm>
        </p:spPr>
        <p:txBody>
          <a:bodyPr/>
          <a:lstStyle/>
          <a:p>
            <a:pPr algn="l"/>
            <a:r>
              <a:rPr lang="ar-AE" b="0" i="0" dirty="0">
                <a:solidFill>
                  <a:srgbClr val="0071D0"/>
                </a:solidFill>
                <a:effectLst/>
                <a:latin typeface="Arial" panose="020B0604020202020204" pitchFamily="34" charset="0"/>
              </a:rPr>
              <a:t>ألبرتا كرة القدم الانضباط الرسم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7BE9FEE-79AC-3186-E080-46CA46D0E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0486" y="3213850"/>
            <a:ext cx="7737514" cy="1655762"/>
          </a:xfrm>
        </p:spPr>
        <p:txBody>
          <a:bodyPr/>
          <a:lstStyle/>
          <a:p>
            <a:pPr algn="l"/>
            <a:r>
              <a:rPr lang="ar-AE" b="0" i="0" dirty="0">
                <a:solidFill>
                  <a:srgbClr val="0071D0"/>
                </a:solidFill>
                <a:effectLst/>
                <a:latin typeface="Arial" panose="020B0604020202020204" pitchFamily="34" charset="0"/>
              </a:rPr>
              <a:t>مخطط عملية الانضباط المبسط</a:t>
            </a:r>
            <a:endParaRPr lang="en-US" b="0" i="0" dirty="0">
              <a:solidFill>
                <a:srgbClr val="0071D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06/02/2023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8A6C72-ED23-9FE5-54AD-D2E42D575ADD}"/>
              </a:ext>
            </a:extLst>
          </p:cNvPr>
          <p:cNvCxnSpPr/>
          <p:nvPr/>
        </p:nvCxnSpPr>
        <p:spPr>
          <a:xfrm>
            <a:off x="2765097" y="2167292"/>
            <a:ext cx="0" cy="237626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378CAE51-4D72-FA37-AAE5-A0183AD9D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3" y="5230292"/>
            <a:ext cx="2743200" cy="7711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5" y="892997"/>
            <a:ext cx="338365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CA" sz="12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CA" sz="12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Arabic</a:t>
            </a:r>
            <a:endParaRPr lang="en-CA" sz="2400" b="1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يوم اللعبة / تاريخ المخالفة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74" y="482304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مسؤول المباراة - تقديم سوء السلوك / تقرير مقدم الشكوى</a:t>
            </a:r>
          </a:p>
        </p:txBody>
      </p:sp>
      <p:pic>
        <p:nvPicPr>
          <p:cNvPr id="14" name="Picture 13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FD3A48D6-7662-FA92-C930-01C045DD38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61" y="779720"/>
            <a:ext cx="810000" cy="810000"/>
          </a:xfrm>
          <a:prstGeom prst="rect">
            <a:avLst/>
          </a:prstGeom>
        </p:spPr>
      </p:pic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pic>
        <p:nvPicPr>
          <p:cNvPr id="20" name="Picture 19" descr="A cartoon of a person eating something&#10;&#10;Description automatically generated with low confidence">
            <a:extLst>
              <a:ext uri="{FF2B5EF4-FFF2-40B4-BE49-F238E27FC236}">
                <a16:creationId xmlns:a16="http://schemas.microsoft.com/office/drawing/2014/main" id="{359F2773-E83B-0B5C-97A1-59855E40A4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2" y="1791238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yellow card&#10;&#10;Description automatically generated">
            <a:extLst>
              <a:ext uri="{FF2B5EF4-FFF2-40B4-BE49-F238E27FC236}">
                <a16:creationId xmlns:a16="http://schemas.microsoft.com/office/drawing/2014/main" id="{833E9986-A13E-1D8C-60A3-E5289697ED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312" y="2819696"/>
            <a:ext cx="810000" cy="810000"/>
          </a:xfrm>
          <a:prstGeom prst="rect">
            <a:avLst/>
          </a:prstGeom>
        </p:spPr>
      </p:pic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يقدم اتحاد ألبرتا لكرة القدم إشعارا بسوء السلوك للمتهمين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" name="Picture 28" descr="A close-up of a football goal&#10;&#10;Description automatically generated with low confidence">
            <a:extLst>
              <a:ext uri="{FF2B5EF4-FFF2-40B4-BE49-F238E27FC236}">
                <a16:creationId xmlns:a16="http://schemas.microsoft.com/office/drawing/2014/main" id="{8D78463B-33BF-DAAB-FA39-1D89737453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54" y="3830321"/>
            <a:ext cx="810000" cy="810000"/>
          </a:xfrm>
          <a:prstGeom prst="rect">
            <a:avLst/>
          </a:prstGeom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CA" sz="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CA" sz="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Arabic</a:t>
            </a:r>
          </a:p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المتهم - تقديم بيان للدفاع</a:t>
            </a: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8518449C-A201-BF13-9036-CBEC2D7CFD82}"/>
              </a:ext>
            </a:extLst>
          </p:cNvPr>
          <p:cNvSpPr txBox="1">
            <a:spLocks/>
          </p:cNvSpPr>
          <p:nvPr/>
        </p:nvSpPr>
        <p:spPr>
          <a:xfrm>
            <a:off x="6494824" y="5132916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تقديم قرار - إشعار التعليق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Misconduct Procedure</a:t>
            </a:r>
          </a:p>
        </p:txBody>
      </p:sp>
    </p:spTree>
    <p:extLst>
      <p:ext uri="{BB962C8B-B14F-4D97-AF65-F5344CB8AC3E}">
        <p14:creationId xmlns:p14="http://schemas.microsoft.com/office/powerpoint/2010/main" val="1334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artoon of a person holding a flag&#10;&#10;Description automatically generated with medium confidence">
            <a:extLst>
              <a:ext uri="{FF2B5EF4-FFF2-40B4-BE49-F238E27FC236}">
                <a16:creationId xmlns:a16="http://schemas.microsoft.com/office/drawing/2014/main" id="{5BF48C64-8EC0-F61E-9565-6AC5E0763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39" y="2817426"/>
            <a:ext cx="810000" cy="810000"/>
          </a:xfrm>
          <a:prstGeom prst="rect">
            <a:avLst/>
          </a:prstGeom>
        </p:spPr>
      </p:pic>
      <p:pic>
        <p:nvPicPr>
          <p:cNvPr id="19" name="Picture 18" descr="A picture containing circle, graphics, cartoon, screenshot&#10;&#10;Description automatically generated">
            <a:extLst>
              <a:ext uri="{FF2B5EF4-FFF2-40B4-BE49-F238E27FC236}">
                <a16:creationId xmlns:a16="http://schemas.microsoft.com/office/drawing/2014/main" id="{A665AB6F-85A1-FC21-042F-F6DA8C5C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72" y="3825499"/>
            <a:ext cx="810000" cy="810000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4" y="892997"/>
            <a:ext cx="563810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تقديم قرار - إشعار التعليق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4" y="76992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المتهم – طلب جلسة استماع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7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6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إشعار جلسة استماع</a:t>
            </a:r>
          </a:p>
          <a:p>
            <a:br>
              <a:rPr lang="ar-AE" sz="800" dirty="0"/>
            </a:br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تاريخ الجلسة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 </a:t>
            </a:r>
            <a:r>
              <a:rPr lang="en-US" sz="1100" dirty="0">
                <a:solidFill>
                  <a:srgbClr val="002060"/>
                </a:solidFill>
              </a:rPr>
              <a:t>days</a:t>
            </a: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Hearing Procedure</a:t>
            </a:r>
          </a:p>
        </p:txBody>
      </p:sp>
      <p:pic>
        <p:nvPicPr>
          <p:cNvPr id="28" name="Picture 27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214C6F79-AD29-98FF-C32D-5576EF326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44" y="4753524"/>
            <a:ext cx="810000" cy="806848"/>
          </a:xfrm>
          <a:prstGeom prst="rect">
            <a:avLst/>
          </a:prstGeom>
        </p:spPr>
      </p:pic>
      <p:sp>
        <p:nvSpPr>
          <p:cNvPr id="38" name="Title 4">
            <a:extLst>
              <a:ext uri="{FF2B5EF4-FFF2-40B4-BE49-F238E27FC236}">
                <a16:creationId xmlns:a16="http://schemas.microsoft.com/office/drawing/2014/main" id="{9874C18D-5D2D-68CB-BDEB-38ABFB9C15F0}"/>
              </a:ext>
            </a:extLst>
          </p:cNvPr>
          <p:cNvSpPr txBox="1">
            <a:spLocks/>
          </p:cNvSpPr>
          <p:nvPr/>
        </p:nvSpPr>
        <p:spPr>
          <a:xfrm>
            <a:off x="6433397" y="4867072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قرار جلسة الاستماع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5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adian Soccer Association - Wikipedia">
            <a:extLst>
              <a:ext uri="{FF2B5EF4-FFF2-40B4-BE49-F238E27FC236}">
                <a16:creationId xmlns:a16="http://schemas.microsoft.com/office/drawing/2014/main" id="{FC35CCE9-A3C2-352C-8BBC-C993C75D3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61" y="280556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8BE142F2-D017-CFD8-795D-06D8FE4E5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3" y="780816"/>
            <a:ext cx="810000" cy="806848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المتهم – طلب الاستئناف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5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20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كندا لكرة القدم - تاريخ جلسة الاستئناف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Appel Procedure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B846558-DAD3-5E2F-3535-A6712D618D9F}"/>
              </a:ext>
            </a:extLst>
          </p:cNvPr>
          <p:cNvSpPr txBox="1">
            <a:spLocks/>
          </p:cNvSpPr>
          <p:nvPr/>
        </p:nvSpPr>
        <p:spPr>
          <a:xfrm>
            <a:off x="2303202" y="894707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اتحاد ألبرتا لكرة القدم - قرار جلسة الاستماع</a:t>
            </a:r>
          </a:p>
          <a:p>
            <a:br>
              <a:rPr lang="ar-AE" sz="800" dirty="0"/>
            </a:b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D223F1B2-178D-BBA4-3EBE-1BC1A2EDE719}"/>
              </a:ext>
            </a:extLst>
          </p:cNvPr>
          <p:cNvSpPr/>
          <p:nvPr/>
        </p:nvSpPr>
        <p:spPr>
          <a:xfrm rot="10800000" flipH="1">
            <a:off x="1826758" y="2330864"/>
            <a:ext cx="802315" cy="1023850"/>
          </a:xfrm>
          <a:prstGeom prst="bentArrow">
            <a:avLst>
              <a:gd name="adj1" fmla="val 17789"/>
              <a:gd name="adj2" fmla="val 21174"/>
              <a:gd name="adj3" fmla="val 17898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4DCAE885-C832-13C7-8E6C-301F9D53ACFF}"/>
              </a:ext>
            </a:extLst>
          </p:cNvPr>
          <p:cNvSpPr txBox="1">
            <a:spLocks/>
          </p:cNvSpPr>
          <p:nvPr/>
        </p:nvSpPr>
        <p:spPr>
          <a:xfrm>
            <a:off x="1909299" y="257859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</p:spTree>
    <p:extLst>
      <p:ext uri="{BB962C8B-B14F-4D97-AF65-F5344CB8AC3E}">
        <p14:creationId xmlns:p14="http://schemas.microsoft.com/office/powerpoint/2010/main" val="267639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5C90825F-D81F-5D24-4179-F92BF5D68A71}"/>
              </a:ext>
            </a:extLst>
          </p:cNvPr>
          <p:cNvSpPr txBox="1">
            <a:spLocks/>
          </p:cNvSpPr>
          <p:nvPr/>
        </p:nvSpPr>
        <p:spPr>
          <a:xfrm>
            <a:off x="1191470" y="3093920"/>
            <a:ext cx="196360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يوم اللعبة تاريخ الجريمة</a:t>
            </a:r>
          </a:p>
          <a:p>
            <a:br>
              <a:rPr lang="ar-AE" sz="800" dirty="0"/>
            </a:b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21" name="Picture 20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1E40F3E2-CE47-F0A1-2CB3-FCAF137F24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73" y="2257802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red card&#10;&#10;Description automatically generated">
            <a:extLst>
              <a:ext uri="{FF2B5EF4-FFF2-40B4-BE49-F238E27FC236}">
                <a16:creationId xmlns:a16="http://schemas.microsoft.com/office/drawing/2014/main" id="{89AEF124-136C-B385-DBA4-CEB4EC6B43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31" y="2257802"/>
            <a:ext cx="810000" cy="810000"/>
          </a:xfrm>
          <a:prstGeom prst="rect">
            <a:avLst/>
          </a:prstGeom>
        </p:spPr>
      </p:pic>
      <p:sp>
        <p:nvSpPr>
          <p:cNvPr id="24" name="Title 4">
            <a:extLst>
              <a:ext uri="{FF2B5EF4-FFF2-40B4-BE49-F238E27FC236}">
                <a16:creationId xmlns:a16="http://schemas.microsoft.com/office/drawing/2014/main" id="{12DE96FB-5C29-1C73-3BBD-5CBC8419C0C4}"/>
              </a:ext>
            </a:extLst>
          </p:cNvPr>
          <p:cNvSpPr txBox="1">
            <a:spLocks/>
          </p:cNvSpPr>
          <p:nvPr/>
        </p:nvSpPr>
        <p:spPr>
          <a:xfrm>
            <a:off x="4182582" y="3093920"/>
            <a:ext cx="136103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إشعار التعليق</a:t>
            </a:r>
          </a:p>
          <a:p>
            <a:br>
              <a:rPr lang="ar-AE" sz="800" dirty="0"/>
            </a:b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9" name="Picture 28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67DAB549-8C0D-A823-5485-853E4D10B3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89" y="2257802"/>
            <a:ext cx="810000" cy="806848"/>
          </a:xfrm>
          <a:prstGeom prst="rect">
            <a:avLst/>
          </a:prstGeom>
        </p:spPr>
      </p:pic>
      <p:sp>
        <p:nvSpPr>
          <p:cNvPr id="35" name="Title 4">
            <a:extLst>
              <a:ext uri="{FF2B5EF4-FFF2-40B4-BE49-F238E27FC236}">
                <a16:creationId xmlns:a16="http://schemas.microsoft.com/office/drawing/2014/main" id="{1311E13F-0EEC-97DA-EDA0-9C6819F36A54}"/>
              </a:ext>
            </a:extLst>
          </p:cNvPr>
          <p:cNvSpPr txBox="1">
            <a:spLocks/>
          </p:cNvSpPr>
          <p:nvPr/>
        </p:nvSpPr>
        <p:spPr>
          <a:xfrm>
            <a:off x="6761239" y="3093920"/>
            <a:ext cx="1455713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قرار جلسة الاستماع</a:t>
            </a:r>
          </a:p>
          <a:p>
            <a:br>
              <a:rPr lang="ar-AE" sz="800" dirty="0"/>
            </a:b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39" name="Picture 2" descr="Canadian Soccer Association - Wikipedia">
            <a:extLst>
              <a:ext uri="{FF2B5EF4-FFF2-40B4-BE49-F238E27FC236}">
                <a16:creationId xmlns:a16="http://schemas.microsoft.com/office/drawing/2014/main" id="{59E85925-7A46-F029-9DEB-401E64A6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48" y="225780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itle 4">
            <a:extLst>
              <a:ext uri="{FF2B5EF4-FFF2-40B4-BE49-F238E27FC236}">
                <a16:creationId xmlns:a16="http://schemas.microsoft.com/office/drawing/2014/main" id="{4FB52E65-6223-ABE7-08BB-160D8FB7666A}"/>
              </a:ext>
            </a:extLst>
          </p:cNvPr>
          <p:cNvSpPr txBox="1">
            <a:spLocks/>
          </p:cNvSpPr>
          <p:nvPr/>
        </p:nvSpPr>
        <p:spPr>
          <a:xfrm>
            <a:off x="9420526" y="3093920"/>
            <a:ext cx="1517098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ar-AE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تاريخ جلسة الاستئناف</a:t>
            </a:r>
          </a:p>
          <a:p>
            <a:br>
              <a:rPr lang="ar-AE" sz="800" dirty="0"/>
            </a:b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41" name="Title 4">
            <a:extLst>
              <a:ext uri="{FF2B5EF4-FFF2-40B4-BE49-F238E27FC236}">
                <a16:creationId xmlns:a16="http://schemas.microsoft.com/office/drawing/2014/main" id="{60CC2A26-FED9-D6F4-4E61-68667FE3FE09}"/>
              </a:ext>
            </a:extLst>
          </p:cNvPr>
          <p:cNvSpPr txBox="1">
            <a:spLocks/>
          </p:cNvSpPr>
          <p:nvPr/>
        </p:nvSpPr>
        <p:spPr>
          <a:xfrm>
            <a:off x="3157349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ar-AE" sz="19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أيام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itle 4">
            <a:extLst>
              <a:ext uri="{FF2B5EF4-FFF2-40B4-BE49-F238E27FC236}">
                <a16:creationId xmlns:a16="http://schemas.microsoft.com/office/drawing/2014/main" id="{CE95A504-CA64-D3F7-A9D8-ADD466DB86FD}"/>
              </a:ext>
            </a:extLst>
          </p:cNvPr>
          <p:cNvSpPr txBox="1">
            <a:spLocks/>
          </p:cNvSpPr>
          <p:nvPr/>
        </p:nvSpPr>
        <p:spPr>
          <a:xfrm>
            <a:off x="5989726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ar-AE" sz="19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أيام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itle 4">
            <a:extLst>
              <a:ext uri="{FF2B5EF4-FFF2-40B4-BE49-F238E27FC236}">
                <a16:creationId xmlns:a16="http://schemas.microsoft.com/office/drawing/2014/main" id="{41D991DE-DACB-BB6C-B447-E7357392F54C}"/>
              </a:ext>
            </a:extLst>
          </p:cNvPr>
          <p:cNvSpPr txBox="1">
            <a:spLocks/>
          </p:cNvSpPr>
          <p:nvPr/>
        </p:nvSpPr>
        <p:spPr>
          <a:xfrm>
            <a:off x="8470284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ar-AE" sz="19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أيام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B56786-A64E-1886-6FA5-EE368A85053A}"/>
              </a:ext>
            </a:extLst>
          </p:cNvPr>
          <p:cNvSpPr txBox="1"/>
          <p:nvPr/>
        </p:nvSpPr>
        <p:spPr>
          <a:xfrm>
            <a:off x="722120" y="709495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B6042EA-D7A8-AEDB-F9C7-7ABDE145325C}"/>
              </a:ext>
            </a:extLst>
          </p:cNvPr>
          <p:cNvSpPr/>
          <p:nvPr/>
        </p:nvSpPr>
        <p:spPr>
          <a:xfrm>
            <a:off x="31211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2F851A6-C938-7F68-4DEE-3D90D7CA46DF}"/>
              </a:ext>
            </a:extLst>
          </p:cNvPr>
          <p:cNvSpPr/>
          <p:nvPr/>
        </p:nvSpPr>
        <p:spPr>
          <a:xfrm>
            <a:off x="592528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8F7A12B8-B05F-4980-5CC5-C69932C3F06F}"/>
              </a:ext>
            </a:extLst>
          </p:cNvPr>
          <p:cNvSpPr/>
          <p:nvPr/>
        </p:nvSpPr>
        <p:spPr>
          <a:xfrm>
            <a:off x="84043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8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60139-A12C-2A97-76F9-9AB48130BA6D}"/>
              </a:ext>
            </a:extLst>
          </p:cNvPr>
          <p:cNvSpPr txBox="1"/>
          <p:nvPr/>
        </p:nvSpPr>
        <p:spPr>
          <a:xfrm>
            <a:off x="2803931" y="2444779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MISSION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DA599-4B30-27E7-8294-4C5B207EBD98}"/>
              </a:ext>
            </a:extLst>
          </p:cNvPr>
          <p:cNvSpPr txBox="1"/>
          <p:nvPr/>
        </p:nvSpPr>
        <p:spPr>
          <a:xfrm>
            <a:off x="5720400" y="2506334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8C771-197D-DAF8-0742-FB66653E95F3}"/>
              </a:ext>
            </a:extLst>
          </p:cNvPr>
          <p:cNvSpPr txBox="1"/>
          <p:nvPr/>
        </p:nvSpPr>
        <p:spPr>
          <a:xfrm>
            <a:off x="452900" y="3391916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VISION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F95B65-7BF9-51E6-2AA0-43E5794DF48E}"/>
              </a:ext>
            </a:extLst>
          </p:cNvPr>
          <p:cNvSpPr txBox="1"/>
          <p:nvPr/>
        </p:nvSpPr>
        <p:spPr>
          <a:xfrm>
            <a:off x="2803931" y="3473676"/>
            <a:ext cx="90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>
                <a:solidFill>
                  <a:srgbClr val="153159"/>
                </a:solidFill>
                <a:latin typeface="Montserrat" panose="00000500000000000000" pitchFamily="50" charset="0"/>
              </a:rPr>
              <a:t>A WELCOMING SOCCER COMMUNITY INSPIRING AND EMPOWERING ALL</a:t>
            </a:r>
            <a:endParaRPr lang="en-CA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EF025-76A7-2084-5D49-AA8A281B39D0}"/>
              </a:ext>
            </a:extLst>
          </p:cNvPr>
          <p:cNvSpPr txBox="1"/>
          <p:nvPr/>
        </p:nvSpPr>
        <p:spPr>
          <a:xfrm>
            <a:off x="1143782" y="4513146"/>
            <a:ext cx="280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VALUES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B61DA2-0644-B02A-7D86-94C24563DDF6}"/>
              </a:ext>
            </a:extLst>
          </p:cNvPr>
          <p:cNvSpPr txBox="1"/>
          <p:nvPr/>
        </p:nvSpPr>
        <p:spPr>
          <a:xfrm>
            <a:off x="3868404" y="4420813"/>
            <a:ext cx="7384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COURAGE		RESPECT		INNOVATIVE</a:t>
            </a:r>
          </a:p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INTEGRITY		COLLABORATION	INCLUSIVE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7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1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4023063" y="605922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2FEC6F8F-2286-92EB-D3D0-288218F048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8"/>
          <a:stretch/>
        </p:blipFill>
        <p:spPr>
          <a:xfrm>
            <a:off x="2362194" y="3052572"/>
            <a:ext cx="7467609" cy="1676403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71EF6750-C2C6-D954-6487-AD27FB66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99"/>
          <a:stretch/>
        </p:blipFill>
        <p:spPr>
          <a:xfrm>
            <a:off x="5127449" y="1943931"/>
            <a:ext cx="1937098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1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E08B93CA575B4AB30CF68D338996C5" ma:contentTypeVersion="16" ma:contentTypeDescription="Create a new document." ma:contentTypeScope="" ma:versionID="92abbd7eb255e5d18de3a8b10d42785e">
  <xsd:schema xmlns:xsd="http://www.w3.org/2001/XMLSchema" xmlns:xs="http://www.w3.org/2001/XMLSchema" xmlns:p="http://schemas.microsoft.com/office/2006/metadata/properties" xmlns:ns2="85551810-9b09-44a2-9201-3d0b086c6a89" xmlns:ns3="610152d2-a660-4f77-ba32-afadd4a2e3b3" targetNamespace="http://schemas.microsoft.com/office/2006/metadata/properties" ma:root="true" ma:fieldsID="70176e654dab63fb5f0a57e4b44ae11b" ns2:_="" ns3:_="">
    <xsd:import namespace="85551810-9b09-44a2-9201-3d0b086c6a89"/>
    <xsd:import namespace="610152d2-a660-4f77-ba32-afadd4a2e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51810-9b09-44a2-9201-3d0b086c6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744cdf-df84-41f5-a94d-08f6a1a7e8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152d2-a660-4f77-ba32-afadd4a2e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767043-a0c5-401c-9941-ebe6d8e5f114}" ma:internalName="TaxCatchAll" ma:showField="CatchAllData" ma:web="610152d2-a660-4f77-ba32-afadd4a2e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96240F-615E-445D-B8D0-D6069A839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51810-9b09-44a2-9201-3d0b086c6a89"/>
    <ds:schemaRef ds:uri="610152d2-a660-4f77-ba32-afadd4a2e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CE08DE-93F9-418C-9419-B08BD136A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356</Words>
  <Application>Microsoft Office PowerPoint</Application>
  <PresentationFormat>Widescreen</PresentationFormat>
  <Paragraphs>86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Office Theme</vt:lpstr>
      <vt:lpstr>ألبرتا كرة القدم الانضباط الرسم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Juan Pablo Avendaño Orrego</dc:creator>
  <cp:lastModifiedBy>Hala Chadi</cp:lastModifiedBy>
  <cp:revision>11</cp:revision>
  <dcterms:created xsi:type="dcterms:W3CDTF">2022-11-10T17:10:26Z</dcterms:created>
  <dcterms:modified xsi:type="dcterms:W3CDTF">2023-07-20T20:27:04Z</dcterms:modified>
</cp:coreProperties>
</file>